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Tu eşti vrednic, Tu eşti vrednic,</a:t>
            </a:r>
            <a:br/>
            <a:r>
              <a:t>slavă, cinste să-Ţi dăm!</a:t>
            </a:r>
            <a:br/>
            <a:r>
              <a:t>Tu eşti vrednic de-nchinare</a:t>
            </a:r>
            <a:br/>
            <a:r>
              <a:t>și să Te adorăm!</a:t>
            </a:r>
            <a:br/>
            <a:r>
              <a:t>Căci Tu ai creat universul şi omul,</a:t>
            </a:r>
            <a:br/>
            <a:r>
              <a:t>și viaţă din Tine primim;</a:t>
            </a:r>
            <a:br/>
            <a:r>
              <a:t>Tu eşti vrednic să-Ţi dăm slavă</a:t>
            </a:r>
            <a:br/>
            <a:r>
              <a:t>și să-Ţi mulţumim!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Tu eşti vrednic, Tu eşti vrednic,</a:t>
            </a:r>
            <a:br/>
            <a:r>
              <a:t>slavă, cinste să-Ţi dăm!</a:t>
            </a:r>
            <a:br/>
            <a:r>
              <a:t>Tu eşti vrednic de-nchinare</a:t>
            </a:r>
            <a:br/>
            <a:r>
              <a:t>și să Te adorăm!</a:t>
            </a:r>
            <a:br/>
            <a:r>
              <a:t>Căci Tu ai murit la Golgota pe cruce,</a:t>
            </a:r>
            <a:br/>
            <a:r>
              <a:t>iertare deplină ne-ai dat;</a:t>
            </a:r>
            <a:br/>
            <a:r>
              <a:t>Tu eşti vrednic să-Ţi dăm slavă,</a:t>
            </a:r>
            <a:br/>
            <a:r>
              <a:t>să fii adorat!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